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1" r:id="rId3"/>
    <p:sldId id="322" r:id="rId4"/>
    <p:sldId id="323" r:id="rId5"/>
    <p:sldId id="324" r:id="rId6"/>
    <p:sldId id="327" r:id="rId7"/>
    <p:sldId id="325" r:id="rId8"/>
    <p:sldId id="333" r:id="rId9"/>
    <p:sldId id="328" r:id="rId10"/>
    <p:sldId id="334" r:id="rId11"/>
    <p:sldId id="335" r:id="rId12"/>
    <p:sldId id="319" r:id="rId13"/>
    <p:sldId id="320" r:id="rId14"/>
    <p:sldId id="337" r:id="rId15"/>
    <p:sldId id="302" r:id="rId16"/>
    <p:sldId id="303" r:id="rId17"/>
    <p:sldId id="338" r:id="rId18"/>
    <p:sldId id="339" r:id="rId19"/>
    <p:sldId id="272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>
        <p:scale>
          <a:sx n="100" d="100"/>
          <a:sy n="100" d="100"/>
        </p:scale>
        <p:origin x="942" y="6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1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58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51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24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336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93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06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00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67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32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79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076E-F91C-44C7-B4B3-0F8C4E904109}" type="datetimeFigureOut">
              <a:rPr lang="fr-FR" smtClean="0"/>
              <a:pPr/>
              <a:t>09/02/2026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8C14A-4631-47A0-BD25-59B037550EA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399923" y="144006"/>
            <a:ext cx="1622198" cy="82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0340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Séjour intégration 2025</a:t>
            </a:r>
            <a:br>
              <a:rPr lang="fr-FR" dirty="0"/>
            </a:b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9800" dirty="0">
                <a:solidFill>
                  <a:schemeClr val="bg1"/>
                </a:solidFill>
              </a:rPr>
              <a:t>EREA Pierre Rabhi </a:t>
            </a:r>
          </a:p>
          <a:p>
            <a:r>
              <a:rPr lang="fr-FR" sz="4400" dirty="0">
                <a:solidFill>
                  <a:schemeClr val="bg1"/>
                </a:solidFill>
              </a:rPr>
              <a:t>A la découverte des ENS  </a:t>
            </a:r>
          </a:p>
          <a:p>
            <a:r>
              <a:rPr lang="fr-FR" dirty="0">
                <a:solidFill>
                  <a:schemeClr val="bg1"/>
                </a:solidFill>
              </a:rPr>
              <a:t>Collège et lycée d’enseignement Professionnel</a:t>
            </a:r>
          </a:p>
          <a:p>
            <a:r>
              <a:rPr lang="fr-FR" dirty="0">
                <a:solidFill>
                  <a:schemeClr val="bg1"/>
                </a:solidFill>
              </a:rPr>
              <a:t>1</a:t>
            </a:r>
            <a:r>
              <a:rPr lang="fr-FR" baseline="30000" dirty="0">
                <a:solidFill>
                  <a:schemeClr val="bg1"/>
                </a:solidFill>
              </a:rPr>
              <a:t>ère</a:t>
            </a:r>
            <a:r>
              <a:rPr lang="fr-FR" dirty="0">
                <a:solidFill>
                  <a:schemeClr val="bg1"/>
                </a:solidFill>
              </a:rPr>
              <a:t> année CAP MAH, JP, MF, IMTB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699" y="2929516"/>
            <a:ext cx="2130318" cy="91537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06058" y="5421086"/>
            <a:ext cx="2084709" cy="106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92328" y="158621"/>
            <a:ext cx="2560183" cy="89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CA0F38B-0CAE-445D-8880-E63571C68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5264" y="1544805"/>
            <a:ext cx="6426467" cy="4819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0796AD9-B906-498A-BE39-32C8A4CDB57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7975"/>
          <a:stretch/>
        </p:blipFill>
        <p:spPr>
          <a:xfrm>
            <a:off x="4468838" y="1082676"/>
            <a:ext cx="1531412" cy="162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C0DA031-C5CB-4055-8AD1-E7F6BAAAB8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7975"/>
          <a:stretch/>
        </p:blipFill>
        <p:spPr>
          <a:xfrm>
            <a:off x="6508871" y="1014417"/>
            <a:ext cx="1531412" cy="162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C2E6DB-51E9-431A-AF13-349256F0ED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7975"/>
          <a:stretch/>
        </p:blipFill>
        <p:spPr>
          <a:xfrm>
            <a:off x="2338715" y="1127821"/>
            <a:ext cx="1531412" cy="1622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9705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4655F70-4C2A-49E9-BAC9-C12796758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52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25AFC95-4A40-4976-B4A5-3062ADF4B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481" y="0"/>
            <a:ext cx="12272962" cy="690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10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C423E6-21BA-4188-A361-EFFD12EEA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baseline="30000" dirty="0"/>
              <a:t>e</a:t>
            </a:r>
            <a:r>
              <a:rPr lang="fr-FR" dirty="0"/>
              <a:t> journée :</a:t>
            </a:r>
            <a:br>
              <a:rPr lang="fr-FR" dirty="0"/>
            </a:br>
            <a:r>
              <a:rPr lang="fr-FR" dirty="0"/>
              <a:t>Equipe : Tir à l’arc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2F4190A-B6FE-414D-8305-1F052DA05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540" y="712270"/>
            <a:ext cx="3962399" cy="29718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D087BD1-92D2-4077-AE45-7F024CF3D6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540" y="3818823"/>
            <a:ext cx="3962399" cy="29718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68540A6-82F8-44EA-9829-0CB75BE678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708" y="276245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2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9DFEDE15-E538-4F69-8935-D59A485FB32D}"/>
              </a:ext>
            </a:extLst>
          </p:cNvPr>
          <p:cNvSpPr txBox="1">
            <a:spLocks/>
          </p:cNvSpPr>
          <p:nvPr/>
        </p:nvSpPr>
        <p:spPr>
          <a:xfrm>
            <a:off x="420950" y="4164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2</a:t>
            </a:r>
            <a:r>
              <a:rPr lang="fr-FR" baseline="30000" dirty="0"/>
              <a:t>e</a:t>
            </a:r>
            <a:r>
              <a:rPr lang="fr-FR" dirty="0"/>
              <a:t> journée :</a:t>
            </a:r>
            <a:br>
              <a:rPr lang="fr-FR" dirty="0"/>
            </a:br>
            <a:r>
              <a:rPr lang="fr-FR" dirty="0"/>
              <a:t>Equipe : Dans les arbres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D12E91-2FE7-4537-B0C1-4338ED848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50" y="2110868"/>
            <a:ext cx="2434418" cy="324589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E9F9E8E-BE90-4E45-ADBC-A3CFF9C1E1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266" y="1870108"/>
            <a:ext cx="2338337" cy="311778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E580534-CA58-45DF-9E3B-631936D8B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469" y="1870107"/>
            <a:ext cx="5380562" cy="403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16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C30C867-520A-48C9-AEEE-5FAD041337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44401" cy="694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52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38200" y="365125"/>
            <a:ext cx="10515600" cy="93486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lang="fr-FR" sz="4400" baseline="30000" dirty="0">
                <a:latin typeface="+mj-lt"/>
                <a:ea typeface="+mj-ea"/>
                <a:cs typeface="+mj-cs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journée : un après midi « jeux »</a:t>
            </a:r>
          </a:p>
        </p:txBody>
      </p:sp>
      <p:sp>
        <p:nvSpPr>
          <p:cNvPr id="6" name="ZoneTexte 5"/>
          <p:cNvSpPr txBox="1"/>
          <p:nvPr/>
        </p:nvSpPr>
        <p:spPr>
          <a:xfrm rot="20695252">
            <a:off x="4307595" y="1883884"/>
            <a:ext cx="2555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Qui sont ces personnes que je croise dans le lycée?</a:t>
            </a:r>
          </a:p>
        </p:txBody>
      </p:sp>
      <p:sp>
        <p:nvSpPr>
          <p:cNvPr id="7" name="ZoneTexte 6"/>
          <p:cNvSpPr txBox="1"/>
          <p:nvPr/>
        </p:nvSpPr>
        <p:spPr>
          <a:xfrm rot="853282">
            <a:off x="5849957" y="3018621"/>
            <a:ext cx="1189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Comment s’appelle le prof de math?</a:t>
            </a:r>
          </a:p>
        </p:txBody>
      </p:sp>
      <p:sp>
        <p:nvSpPr>
          <p:cNvPr id="8" name="ZoneTexte 7"/>
          <p:cNvSpPr txBox="1"/>
          <p:nvPr/>
        </p:nvSpPr>
        <p:spPr>
          <a:xfrm rot="20359462">
            <a:off x="4087258" y="3899969"/>
            <a:ext cx="144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C’est qui le chef?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274544" y="5034708"/>
            <a:ext cx="1916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Sur les bases du jeu </a:t>
            </a:r>
            <a:r>
              <a:rPr lang="fr-FR" dirty="0" err="1"/>
              <a:t>Time’s</a:t>
            </a:r>
            <a:r>
              <a:rPr lang="fr-FR" dirty="0"/>
              <a:t> UP , version EREA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2570" y="4547671"/>
            <a:ext cx="14668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2B3B4CF-27CA-41A7-A55C-03D9EC44A1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9" y="3011140"/>
            <a:ext cx="3802153" cy="285161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00E16FC-6CF6-4D7D-95C3-161605D339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92" y="1624962"/>
            <a:ext cx="3877908" cy="290843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838200" y="365125"/>
            <a:ext cx="10515600" cy="93486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lang="fr-FR" sz="4400" baseline="30000" dirty="0">
                <a:latin typeface="+mj-lt"/>
                <a:ea typeface="+mj-ea"/>
                <a:cs typeface="+mj-cs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journée : un après midi « jeux »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549967" y="1707614"/>
            <a:ext cx="2588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Pour mettre en place  les règles de vie au lycée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87940" y="1184179"/>
            <a:ext cx="2856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/>
              <a:t> Jeu de l’oie géant </a:t>
            </a:r>
          </a:p>
        </p:txBody>
      </p:sp>
      <p:sp>
        <p:nvSpPr>
          <p:cNvPr id="14" name="ZoneTexte 13"/>
          <p:cNvSpPr txBox="1"/>
          <p:nvPr/>
        </p:nvSpPr>
        <p:spPr>
          <a:xfrm rot="20211959">
            <a:off x="4627084" y="2820320"/>
            <a:ext cx="1013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DDFPT ?</a:t>
            </a:r>
          </a:p>
        </p:txBody>
      </p:sp>
      <p:sp>
        <p:nvSpPr>
          <p:cNvPr id="15" name="ZoneTexte 14"/>
          <p:cNvSpPr txBox="1"/>
          <p:nvPr/>
        </p:nvSpPr>
        <p:spPr>
          <a:xfrm rot="1102756">
            <a:off x="6533003" y="2831336"/>
            <a:ext cx="122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PFMP ?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761822" y="3128790"/>
            <a:ext cx="98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CAP?</a:t>
            </a:r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62856">
            <a:off x="7429277" y="1518352"/>
            <a:ext cx="1195191" cy="108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8EC7BA7-42B0-4806-A68D-189642723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3639">
            <a:off x="5533501" y="4605010"/>
            <a:ext cx="1437141" cy="139120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2EA2740-6100-4B7E-8374-AAE4F6350A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30" y="2526452"/>
            <a:ext cx="4369465" cy="3277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4974533-0732-4BF8-B8B9-C6A2F51421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91434" y="2844069"/>
            <a:ext cx="3920995" cy="29407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3056012-C1EF-4EBD-82AA-EE2ABB82D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46000" cy="700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40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21575D1-01A8-4FA4-9072-7D7911E48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836"/>
            <a:ext cx="12266084" cy="689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78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31777" y="474635"/>
            <a:ext cx="4118361" cy="1325563"/>
          </a:xfrm>
        </p:spPr>
        <p:txBody>
          <a:bodyPr/>
          <a:lstStyle/>
          <a:p>
            <a:r>
              <a:rPr lang="fr-FR" dirty="0"/>
              <a:t>Remerciements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747241" y="1799875"/>
            <a:ext cx="8784677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Le département Isère</a:t>
            </a:r>
            <a:r>
              <a:rPr lang="fr-FR" sz="1600" dirty="0"/>
              <a:t> pour son soutien financier dans le cadre de la découverte des Espaces Naturels Sensibles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L’équipe de direction </a:t>
            </a:r>
            <a:r>
              <a:rPr lang="fr-FR" sz="1600" dirty="0"/>
              <a:t>de l’EREA pour le soutien inconditionnel du projet.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Le centre de vacances le Tétra Lyre </a:t>
            </a:r>
            <a:r>
              <a:rPr lang="fr-FR" sz="1600" dirty="0"/>
              <a:t>pour la qualité de leur accueil, leurs superbes locaux, leur excellent pique nique, et tous les souvenirs qui vont avec…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dirty="0"/>
              <a:t>Nos guides </a:t>
            </a:r>
            <a:r>
              <a:rPr lang="fr-FR" sz="1600" b="1" dirty="0"/>
              <a:t>leur responsables Laurent Lionel</a:t>
            </a:r>
            <a:r>
              <a:rPr lang="fr-FR" sz="1600" dirty="0"/>
              <a:t>, qui ont su prendre soin de nous dans cet environnement exceptionnel. Merci pour leur patience et leur engagement. Ils ont surement réussi à semer les petites graines du respect de la nature et de l’effort.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Les collègues de L’EREA qui nous ont accompagné  </a:t>
            </a:r>
            <a:r>
              <a:rPr lang="fr-FR" sz="1600" dirty="0"/>
              <a:t>: les 2Nicolas, Erick, Alex, Hocine, Mélanie, Théo, Christel, Sarah, David, Catherine et Marie-Françoise pour leur présence, leur soutien et leur engagement auprès des élèves.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Les collègues qui n’ont pas pu venir</a:t>
            </a:r>
            <a:r>
              <a:rPr lang="fr-FR" sz="1600" dirty="0"/>
              <a:t> mais sans qui cela aurait été plus compliqué. En particulier  Lucie-Anne et l’équipe de la restauration dont les sandwichs ont été exceptionnels!!!!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b="1" dirty="0"/>
              <a:t>Un petit bémol côté météo, </a:t>
            </a:r>
            <a:r>
              <a:rPr lang="fr-FR" sz="1600" dirty="0"/>
              <a:t>mais on ne peut pas avoir de la chance tous les ans.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fr-FR" sz="1600" dirty="0"/>
              <a:t>ET évidemment </a:t>
            </a:r>
            <a:r>
              <a:rPr lang="fr-FR" sz="1600" b="1" dirty="0"/>
              <a:t>merci aux élèves </a:t>
            </a:r>
            <a:r>
              <a:rPr lang="fr-FR" sz="1600" dirty="0"/>
              <a:t>pour avoir respecté les règles du jeu.</a:t>
            </a:r>
          </a:p>
          <a:p>
            <a:endParaRPr lang="fr-FR" sz="1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583" y="5457580"/>
            <a:ext cx="1685748" cy="72434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/>
          <a:srcRect l="-479" t="35590" r="78951" b="40197"/>
          <a:stretch/>
        </p:blipFill>
        <p:spPr>
          <a:xfrm>
            <a:off x="-18256" y="70916"/>
            <a:ext cx="2804185" cy="177405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279" y="5650079"/>
            <a:ext cx="2084709" cy="106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69501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1577971-7921-4B5D-953E-7C53269DA2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"/>
            <a:ext cx="12225867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83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D63F8A-2011-4194-B3B4-71B781602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traces d’un passé….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3046A256-2CF3-41FA-B5CA-8AD6C274F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069"/>
          <a:stretch/>
        </p:blipFill>
        <p:spPr>
          <a:xfrm>
            <a:off x="1466969" y="1527058"/>
            <a:ext cx="2363886" cy="194975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FCB555A-9212-4BF6-BF95-3730A17E5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18" y="3731244"/>
            <a:ext cx="3499119" cy="262433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4D26C3C-ECFB-4B1B-9565-65A498B53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788" y="1527058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25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D38B75-912D-490C-88DE-53AD8654D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5882" y="5720123"/>
            <a:ext cx="5257800" cy="1097914"/>
          </a:xfrm>
        </p:spPr>
        <p:txBody>
          <a:bodyPr>
            <a:normAutofit fontScale="90000"/>
          </a:bodyPr>
          <a:lstStyle/>
          <a:p>
            <a:r>
              <a:rPr lang="fr-FR" dirty="0"/>
              <a:t>Ca se mange ou pas ???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54C30FB-D3E0-4D06-89C2-23C363BB4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698" y="2911952"/>
            <a:ext cx="3744228" cy="280817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EF0F71C-53B7-4462-83FF-5D774FF4F5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40343" y="3223361"/>
            <a:ext cx="2642401" cy="198180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B080662-3921-48CA-B963-27AD461D3C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6" y="995948"/>
            <a:ext cx="4847924" cy="36359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7933D31-3E47-4B22-B813-27EA5E6D89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020" y="519691"/>
            <a:ext cx="2891289" cy="216846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43BEBB5-B32F-4C99-BE55-964C3020B1FD}"/>
              </a:ext>
            </a:extLst>
          </p:cNvPr>
          <p:cNvSpPr txBox="1"/>
          <p:nvPr/>
        </p:nvSpPr>
        <p:spPr>
          <a:xfrm>
            <a:off x="331571" y="4783122"/>
            <a:ext cx="4192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latin typeface="+mj-lt"/>
                <a:ea typeface="+mj-ea"/>
                <a:cs typeface="+mj-cs"/>
              </a:rPr>
              <a:t>Comment reconnait-on …..</a:t>
            </a:r>
          </a:p>
        </p:txBody>
      </p:sp>
    </p:spTree>
    <p:extLst>
      <p:ext uri="{BB962C8B-B14F-4D97-AF65-F5344CB8AC3E}">
        <p14:creationId xmlns:p14="http://schemas.microsoft.com/office/powerpoint/2010/main" val="1120027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DBC0D2-55A9-4348-A6CD-D97DA1893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Enfin au sec et au chaud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FC1C803-23A8-437B-8D31-3972CDFA3A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953" y="1592981"/>
            <a:ext cx="6651057" cy="498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68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4EA3E4-4227-4BEA-9884-3FCC2104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s’était avant 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8C02C07-0D60-4590-9421-44590BF7A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09" y="2255602"/>
            <a:ext cx="5117433" cy="38380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0C3DB26-71E6-4FE6-8FC4-C13C20CC0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985" y="4014368"/>
            <a:ext cx="3429803" cy="257235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2B26DFA-3C46-4E5B-AE37-AF38C5337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3887" y="1262112"/>
            <a:ext cx="3506804" cy="263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229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BC17B-D656-4E79-B8DF-BD9C6F367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animaux sur notre chemin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580BF4-77BD-4D7C-8037-ABA6AEAB8A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39" y="1328289"/>
            <a:ext cx="3426489" cy="25698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D0E68B4-9469-4345-A6CC-7E73B73B91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9" r="34590"/>
          <a:stretch/>
        </p:blipFill>
        <p:spPr>
          <a:xfrm rot="5400000">
            <a:off x="7136785" y="359692"/>
            <a:ext cx="2233059" cy="417025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957975-EF27-46B6-B167-7B3745574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035" y="3684702"/>
            <a:ext cx="3760619" cy="282046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8FD8EA6-3469-4EDE-8254-364853B691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39" y="4127466"/>
            <a:ext cx="3333549" cy="250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63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6BB6CEB-A6E9-480B-B3E6-EEDEE4CDA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175" y="-72331"/>
            <a:ext cx="12449175" cy="700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81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1F730-8EF0-4691-A347-7CF7EE5C1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Une soirée qui commence bien!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FF9A2FE-1A89-4F7D-B39D-562A2C76D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27" y="3173614"/>
            <a:ext cx="4330097" cy="324757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4EFB73E-4362-43D5-A2BE-DF5A314C9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048" y="2141054"/>
            <a:ext cx="4330097" cy="32475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4641D77-619E-4739-9F4C-2A6ECE26F5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98718" y="1840732"/>
            <a:ext cx="3464293" cy="259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444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365</Words>
  <Application>Microsoft Office PowerPoint</Application>
  <PresentationFormat>Grand écran</PresentationFormat>
  <Paragraphs>34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Thème Office</vt:lpstr>
      <vt:lpstr>Séjour intégration 2025 </vt:lpstr>
      <vt:lpstr>Présentation PowerPoint</vt:lpstr>
      <vt:lpstr>Les traces d’un passé….</vt:lpstr>
      <vt:lpstr>Ca se mange ou pas ???</vt:lpstr>
      <vt:lpstr>Enfin au sec et au chaud</vt:lpstr>
      <vt:lpstr>Comment s’était avant ?</vt:lpstr>
      <vt:lpstr>Les animaux sur notre chemin</vt:lpstr>
      <vt:lpstr>Présentation PowerPoint</vt:lpstr>
      <vt:lpstr>Une soirée qui commence bien!</vt:lpstr>
      <vt:lpstr>Présentation PowerPoint</vt:lpstr>
      <vt:lpstr>Présentation PowerPoint</vt:lpstr>
      <vt:lpstr>2e journée : Equipe : Tir à l’arc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Remerciements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Séjour intégration 2020 Gresse En Vercors Saint Guillaume Saint Andéol</dc:title>
  <dc:creator>orthol</dc:creator>
  <cp:lastModifiedBy>secret1</cp:lastModifiedBy>
  <cp:revision>187</cp:revision>
  <dcterms:created xsi:type="dcterms:W3CDTF">2020-09-23T12:06:16Z</dcterms:created>
  <dcterms:modified xsi:type="dcterms:W3CDTF">2026-02-09T13:51:04Z</dcterms:modified>
</cp:coreProperties>
</file>